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0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7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9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16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7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86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29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7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77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6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3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CA62-D5DB-48F3-B70C-538CF2F4D1AE}" type="datetimeFigureOut">
              <a:rPr lang="de-DE" smtClean="0"/>
              <a:t>19.03.2025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9ECE-E5D9-4C8D-B101-7645ED4DC3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21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75899" y="5207267"/>
            <a:ext cx="228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Ausdrucke für DIN-A-5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16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7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2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4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3" y="86627"/>
            <a:ext cx="4754879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77001"/>
            <a:ext cx="4764505" cy="47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A4-Papier (210 x 297 mm)</PresentationFormat>
  <Paragraphs>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Bongartz</dc:creator>
  <cp:lastModifiedBy>Eva Bongartz</cp:lastModifiedBy>
  <cp:revision>1</cp:revision>
  <dcterms:created xsi:type="dcterms:W3CDTF">2025-03-19T11:21:19Z</dcterms:created>
  <dcterms:modified xsi:type="dcterms:W3CDTF">2025-03-19T11:29:27Z</dcterms:modified>
</cp:coreProperties>
</file>